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4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902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25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79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26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58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4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492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1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8248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98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96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37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919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3666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72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61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DBC02B-68B8-4FA3-B954-BBB91D31EB2D}" type="datetimeFigureOut">
              <a:rPr lang="hr-HR" smtClean="0"/>
              <a:t>25.2.2016.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DA3876-8B63-406B-9E6F-25EED50682B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6876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III. </a:t>
            </a:r>
            <a:r>
              <a:rPr lang="hr-HR" dirty="0" err="1" smtClean="0"/>
              <a:t>Grammar</a:t>
            </a:r>
            <a:r>
              <a:rPr lang="hr-HR" dirty="0" smtClean="0"/>
              <a:t> </a:t>
            </a:r>
            <a:r>
              <a:rPr lang="hr-HR" dirty="0" err="1" smtClean="0"/>
              <a:t>school</a:t>
            </a:r>
            <a:r>
              <a:rPr lang="hr-HR" dirty="0" smtClean="0"/>
              <a:t> </a:t>
            </a:r>
            <a:r>
              <a:rPr lang="hr-HR" dirty="0" err="1" smtClean="0"/>
              <a:t>introduction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1.a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6416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err="1" smtClean="0"/>
              <a:t>We’re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1.a </a:t>
            </a:r>
            <a:r>
              <a:rPr lang="hr-HR" dirty="0" err="1" smtClean="0"/>
              <a:t>class</a:t>
            </a:r>
            <a:r>
              <a:rPr lang="hr-HR" dirty="0" smtClean="0"/>
              <a:t> </a:t>
            </a:r>
            <a:r>
              <a:rPr lang="hr-HR" dirty="0" err="1" smtClean="0"/>
              <a:t>and</a:t>
            </a:r>
            <a:r>
              <a:rPr lang="hr-HR" dirty="0" smtClean="0"/>
              <a:t> </a:t>
            </a:r>
            <a:r>
              <a:rPr lang="hr-HR" dirty="0" err="1" smtClean="0"/>
              <a:t>it’s</a:t>
            </a:r>
            <a:r>
              <a:rPr lang="hr-HR" dirty="0" smtClean="0"/>
              <a:t> </a:t>
            </a:r>
            <a:r>
              <a:rPr lang="hr-HR" dirty="0" err="1" smtClean="0"/>
              <a:t>our</a:t>
            </a:r>
            <a:r>
              <a:rPr lang="hr-HR" dirty="0" smtClean="0"/>
              <a:t> </a:t>
            </a:r>
            <a:r>
              <a:rPr lang="hr-HR" dirty="0" err="1" smtClean="0"/>
              <a:t>first</a:t>
            </a:r>
            <a:r>
              <a:rPr lang="hr-HR" dirty="0" smtClean="0"/>
              <a:t> </a:t>
            </a:r>
            <a:r>
              <a:rPr lang="hr-HR" dirty="0" err="1" smtClean="0"/>
              <a:t>year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III. </a:t>
            </a:r>
            <a:r>
              <a:rPr lang="hr-HR" dirty="0" err="1" smtClean="0"/>
              <a:t>Grammar</a:t>
            </a:r>
            <a:r>
              <a:rPr lang="hr-HR" dirty="0" smtClean="0"/>
              <a:t> </a:t>
            </a:r>
            <a:r>
              <a:rPr lang="hr-HR" dirty="0" err="1" smtClean="0"/>
              <a:t>school</a:t>
            </a:r>
            <a:r>
              <a:rPr lang="hr-HR" dirty="0" smtClean="0"/>
              <a:t> </a:t>
            </a:r>
            <a:r>
              <a:rPr lang="hr-HR" dirty="0" err="1" smtClean="0"/>
              <a:t>or</a:t>
            </a:r>
            <a:r>
              <a:rPr lang="hr-HR" dirty="0" smtClean="0"/>
              <a:t> </a:t>
            </a:r>
            <a:r>
              <a:rPr lang="hr-HR" dirty="0" err="1" smtClean="0"/>
              <a:t>so</a:t>
            </a:r>
            <a:r>
              <a:rPr lang="hr-HR" dirty="0" smtClean="0"/>
              <a:t> </a:t>
            </a:r>
            <a:r>
              <a:rPr lang="hr-HR" dirty="0" err="1" smtClean="0"/>
              <a:t>called</a:t>
            </a:r>
            <a:r>
              <a:rPr lang="hr-HR" dirty="0" smtClean="0"/>
              <a:t> ‘’MIOC’’ .In </a:t>
            </a:r>
            <a:r>
              <a:rPr lang="hr-HR" dirty="0" err="1" smtClean="0"/>
              <a:t>this</a:t>
            </a:r>
            <a:r>
              <a:rPr lang="hr-HR" dirty="0" smtClean="0"/>
              <a:t> </a:t>
            </a:r>
            <a:r>
              <a:rPr lang="hr-HR" dirty="0" err="1" smtClean="0"/>
              <a:t>presentation</a:t>
            </a:r>
            <a:r>
              <a:rPr lang="hr-HR" dirty="0" smtClean="0"/>
              <a:t> </a:t>
            </a:r>
            <a:r>
              <a:rPr lang="hr-HR" dirty="0" err="1" smtClean="0"/>
              <a:t>we’d</a:t>
            </a:r>
            <a:r>
              <a:rPr lang="hr-HR" dirty="0" smtClean="0"/>
              <a:t> </a:t>
            </a:r>
            <a:r>
              <a:rPr lang="hr-HR" dirty="0" err="1" smtClean="0"/>
              <a:t>like</a:t>
            </a:r>
            <a:r>
              <a:rPr lang="hr-HR" dirty="0" smtClean="0"/>
              <a:t> to </a:t>
            </a:r>
            <a:r>
              <a:rPr lang="hr-HR" dirty="0" err="1" smtClean="0"/>
              <a:t>introduce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to </a:t>
            </a:r>
            <a:r>
              <a:rPr lang="hr-HR" dirty="0" err="1" smtClean="0"/>
              <a:t>our</a:t>
            </a:r>
            <a:r>
              <a:rPr lang="hr-HR" dirty="0" smtClean="0"/>
              <a:t> </a:t>
            </a:r>
            <a:r>
              <a:rPr lang="hr-HR" dirty="0" err="1" smtClean="0"/>
              <a:t>school</a:t>
            </a:r>
            <a:r>
              <a:rPr lang="hr-HR" dirty="0" smtClean="0"/>
              <a:t> </a:t>
            </a:r>
            <a:r>
              <a:rPr lang="hr-HR" dirty="0" err="1" smtClean="0"/>
              <a:t>and</a:t>
            </a:r>
            <a:r>
              <a:rPr lang="hr-HR" dirty="0" smtClean="0"/>
              <a:t> </a:t>
            </a:r>
            <a:r>
              <a:rPr lang="hr-HR" dirty="0" err="1" smtClean="0"/>
              <a:t>our</a:t>
            </a:r>
            <a:r>
              <a:rPr lang="hr-HR" dirty="0" smtClean="0"/>
              <a:t> </a:t>
            </a:r>
            <a:r>
              <a:rPr lang="hr-HR" dirty="0" err="1" smtClean="0"/>
              <a:t>city</a:t>
            </a:r>
            <a:r>
              <a:rPr lang="hr-HR" dirty="0" smtClean="0"/>
              <a:t>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3570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713289" y="6400800"/>
            <a:ext cx="45719" cy="50800"/>
          </a:xfrm>
        </p:spPr>
        <p:txBody>
          <a:bodyPr>
            <a:normAutofit fontScale="90000"/>
          </a:bodyPr>
          <a:lstStyle/>
          <a:p>
            <a:endParaRPr lang="hr-HR" sz="100" dirty="0"/>
          </a:p>
        </p:txBody>
      </p:sp>
      <p:pic>
        <p:nvPicPr>
          <p:cNvPr id="1026" name="Picture 2" descr="http://www.trema.hr/images/mio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6" r="23616"/>
          <a:stretch>
            <a:fillRect/>
          </a:stretch>
        </p:blipFill>
        <p:spPr bwMode="auto">
          <a:xfrm>
            <a:off x="4899024" y="675720"/>
            <a:ext cx="7038975" cy="519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781052" y="675720"/>
            <a:ext cx="3932237" cy="5411788"/>
          </a:xfrm>
        </p:spPr>
        <p:txBody>
          <a:bodyPr>
            <a:normAutofit/>
          </a:bodyPr>
          <a:lstStyle/>
          <a:p>
            <a:r>
              <a:rPr lang="hr-HR" sz="2000" dirty="0" smtClean="0"/>
              <a:t>MIOC </a:t>
            </a:r>
            <a:r>
              <a:rPr lang="hr-HR" sz="2000" dirty="0" err="1" smtClean="0"/>
              <a:t>is</a:t>
            </a:r>
            <a:r>
              <a:rPr lang="hr-HR" sz="2000" dirty="0" smtClean="0"/>
              <a:t> one </a:t>
            </a:r>
            <a:r>
              <a:rPr lang="hr-HR" sz="2000" dirty="0" err="1" smtClean="0"/>
              <a:t>of</a:t>
            </a:r>
            <a:r>
              <a:rPr lang="hr-HR" sz="2000" dirty="0" smtClean="0"/>
              <a:t> </a:t>
            </a:r>
            <a:r>
              <a:rPr lang="hr-HR" sz="2000" dirty="0" err="1" smtClean="0"/>
              <a:t>numerous</a:t>
            </a:r>
            <a:r>
              <a:rPr lang="hr-HR" sz="2000" dirty="0" smtClean="0"/>
              <a:t> </a:t>
            </a:r>
            <a:r>
              <a:rPr lang="hr-HR" sz="2000" dirty="0" err="1" smtClean="0"/>
              <a:t>grammar</a:t>
            </a:r>
            <a:r>
              <a:rPr lang="hr-HR" sz="2000" dirty="0" smtClean="0"/>
              <a:t> </a:t>
            </a:r>
            <a:r>
              <a:rPr lang="hr-HR" sz="2000" dirty="0" err="1" smtClean="0"/>
              <a:t>school</a:t>
            </a:r>
            <a:r>
              <a:rPr lang="hr-HR" sz="2000" dirty="0" smtClean="0"/>
              <a:t> </a:t>
            </a:r>
            <a:r>
              <a:rPr lang="hr-HR" sz="2000" dirty="0" err="1" smtClean="0"/>
              <a:t>in</a:t>
            </a:r>
            <a:r>
              <a:rPr lang="hr-HR" sz="2000" dirty="0" smtClean="0"/>
              <a:t> Split. </a:t>
            </a:r>
            <a:r>
              <a:rPr lang="hr-HR" sz="2000" dirty="0"/>
              <a:t> </a:t>
            </a:r>
            <a:r>
              <a:rPr lang="hr-HR" sz="2000" dirty="0" smtClean="0"/>
              <a:t>On </a:t>
            </a:r>
            <a:r>
              <a:rPr lang="hr-HR" sz="2000" dirty="0" err="1" smtClean="0"/>
              <a:t>the</a:t>
            </a:r>
            <a:r>
              <a:rPr lang="hr-HR" sz="2000" dirty="0" smtClean="0"/>
              <a:t> </a:t>
            </a:r>
            <a:r>
              <a:rPr lang="hr-HR" sz="2000" dirty="0" err="1" smtClean="0"/>
              <a:t>right</a:t>
            </a:r>
            <a:r>
              <a:rPr lang="hr-HR" sz="2000" dirty="0" smtClean="0"/>
              <a:t> </a:t>
            </a:r>
            <a:r>
              <a:rPr lang="hr-HR" sz="2000" dirty="0" err="1" smtClean="0"/>
              <a:t>you</a:t>
            </a:r>
            <a:r>
              <a:rPr lang="hr-HR" sz="2000" dirty="0" smtClean="0"/>
              <a:t> </a:t>
            </a:r>
            <a:r>
              <a:rPr lang="hr-HR" sz="2000" dirty="0" err="1" smtClean="0"/>
              <a:t>can</a:t>
            </a:r>
            <a:r>
              <a:rPr lang="hr-HR" sz="2000" dirty="0" smtClean="0"/>
              <a:t> </a:t>
            </a:r>
            <a:r>
              <a:rPr lang="hr-HR" sz="2000" dirty="0" err="1" smtClean="0"/>
              <a:t>see</a:t>
            </a:r>
            <a:r>
              <a:rPr lang="hr-HR" sz="2000" dirty="0" smtClean="0"/>
              <a:t> </a:t>
            </a:r>
            <a:r>
              <a:rPr lang="hr-HR" sz="2000" dirty="0" err="1" smtClean="0"/>
              <a:t>the</a:t>
            </a:r>
            <a:r>
              <a:rPr lang="hr-HR" sz="2000" dirty="0"/>
              <a:t> </a:t>
            </a:r>
            <a:r>
              <a:rPr lang="hr-HR" sz="2000" dirty="0" err="1" smtClean="0"/>
              <a:t>school’s</a:t>
            </a:r>
            <a:r>
              <a:rPr lang="hr-HR" sz="2000" dirty="0" smtClean="0"/>
              <a:t> </a:t>
            </a:r>
            <a:r>
              <a:rPr lang="hr-HR" sz="2000" dirty="0" err="1" smtClean="0"/>
              <a:t>building</a:t>
            </a:r>
            <a:r>
              <a:rPr lang="hr-HR" sz="2000" dirty="0" smtClean="0"/>
              <a:t>. MIOC </a:t>
            </a:r>
            <a:r>
              <a:rPr lang="hr-HR" sz="2000" dirty="0" err="1" smtClean="0"/>
              <a:t>has</a:t>
            </a:r>
            <a:r>
              <a:rPr lang="hr-HR" sz="2000" dirty="0" smtClean="0"/>
              <a:t> </a:t>
            </a:r>
            <a:r>
              <a:rPr lang="hr-HR" sz="2000" dirty="0" err="1" smtClean="0"/>
              <a:t>been</a:t>
            </a:r>
            <a:r>
              <a:rPr lang="hr-HR" sz="2000" dirty="0" smtClean="0"/>
              <a:t> on </a:t>
            </a:r>
            <a:r>
              <a:rPr lang="hr-HR" sz="2000" dirty="0" err="1" smtClean="0"/>
              <a:t>changing</a:t>
            </a:r>
            <a:r>
              <a:rPr lang="hr-HR" sz="2000" dirty="0" smtClean="0"/>
              <a:t> </a:t>
            </a:r>
            <a:r>
              <a:rPr lang="hr-HR" sz="2000" dirty="0" err="1" smtClean="0"/>
              <a:t>locations</a:t>
            </a:r>
            <a:r>
              <a:rPr lang="hr-HR" sz="2000" dirty="0" smtClean="0"/>
              <a:t> </a:t>
            </a:r>
            <a:r>
              <a:rPr lang="hr-HR" sz="2000" dirty="0" err="1" smtClean="0"/>
              <a:t>before</a:t>
            </a:r>
            <a:r>
              <a:rPr lang="hr-HR" sz="2000" dirty="0" smtClean="0"/>
              <a:t> </a:t>
            </a:r>
            <a:r>
              <a:rPr lang="hr-HR" sz="2000" dirty="0" err="1" smtClean="0"/>
              <a:t>finally</a:t>
            </a:r>
            <a:r>
              <a:rPr lang="hr-HR" sz="2000" dirty="0" smtClean="0"/>
              <a:t> </a:t>
            </a:r>
            <a:r>
              <a:rPr lang="hr-HR" sz="2000" dirty="0" err="1" smtClean="0"/>
              <a:t>settling</a:t>
            </a:r>
            <a:r>
              <a:rPr lang="hr-HR" sz="2000" dirty="0" smtClean="0"/>
              <a:t> for </a:t>
            </a:r>
            <a:r>
              <a:rPr lang="hr-HR" sz="2000" dirty="0" err="1" smtClean="0"/>
              <a:t>this</a:t>
            </a:r>
            <a:r>
              <a:rPr lang="hr-HR" sz="2000" dirty="0" smtClean="0"/>
              <a:t> </a:t>
            </a:r>
            <a:r>
              <a:rPr lang="hr-HR" sz="2000" dirty="0" err="1" smtClean="0"/>
              <a:t>newly</a:t>
            </a:r>
            <a:r>
              <a:rPr lang="hr-HR" sz="2000" dirty="0" smtClean="0"/>
              <a:t> </a:t>
            </a:r>
            <a:r>
              <a:rPr lang="hr-HR" sz="2000" dirty="0" err="1" smtClean="0"/>
              <a:t>created</a:t>
            </a:r>
            <a:r>
              <a:rPr lang="hr-HR" sz="2000" dirty="0" smtClean="0"/>
              <a:t> </a:t>
            </a:r>
            <a:r>
              <a:rPr lang="hr-HR" sz="2000" dirty="0" err="1" smtClean="0"/>
              <a:t>buidling</a:t>
            </a:r>
            <a:r>
              <a:rPr lang="hr-HR" sz="2000" dirty="0" smtClean="0"/>
              <a:t> </a:t>
            </a:r>
            <a:r>
              <a:rPr lang="hr-HR" sz="2000" dirty="0" err="1" smtClean="0"/>
              <a:t>in</a:t>
            </a:r>
            <a:r>
              <a:rPr lang="hr-HR" sz="2000" dirty="0" smtClean="0"/>
              <a:t> 1992. In </a:t>
            </a:r>
            <a:r>
              <a:rPr lang="hr-HR" sz="2000" dirty="0" err="1" smtClean="0"/>
              <a:t>this</a:t>
            </a:r>
            <a:r>
              <a:rPr lang="hr-HR" sz="2000" dirty="0" smtClean="0"/>
              <a:t> </a:t>
            </a:r>
            <a:r>
              <a:rPr lang="hr-HR" sz="2000" dirty="0" err="1" smtClean="0"/>
              <a:t>building</a:t>
            </a:r>
            <a:r>
              <a:rPr lang="hr-HR" sz="2000" dirty="0" smtClean="0"/>
              <a:t> </a:t>
            </a:r>
            <a:r>
              <a:rPr lang="hr-HR" sz="2000" dirty="0" err="1" smtClean="0"/>
              <a:t>you</a:t>
            </a:r>
            <a:r>
              <a:rPr lang="hr-HR" sz="2000" dirty="0" smtClean="0"/>
              <a:t> </a:t>
            </a:r>
            <a:r>
              <a:rPr lang="hr-HR" sz="2000" dirty="0" err="1" smtClean="0"/>
              <a:t>will</a:t>
            </a:r>
            <a:r>
              <a:rPr lang="hr-HR" sz="2000" dirty="0" smtClean="0"/>
              <a:t> </a:t>
            </a:r>
            <a:r>
              <a:rPr lang="hr-HR" sz="2000" dirty="0" err="1" smtClean="0"/>
              <a:t>also</a:t>
            </a:r>
            <a:r>
              <a:rPr lang="hr-HR" sz="2000" dirty="0" smtClean="0"/>
              <a:t> </a:t>
            </a:r>
            <a:r>
              <a:rPr lang="hr-HR" sz="2000" dirty="0" err="1" smtClean="0"/>
              <a:t>find</a:t>
            </a:r>
            <a:r>
              <a:rPr lang="hr-HR" sz="2000" dirty="0" smtClean="0"/>
              <a:t> </a:t>
            </a:r>
            <a:r>
              <a:rPr lang="hr-HR" sz="2000" dirty="0" err="1" smtClean="0"/>
              <a:t>the</a:t>
            </a:r>
            <a:r>
              <a:rPr lang="hr-HR" sz="2000" dirty="0" smtClean="0"/>
              <a:t> </a:t>
            </a:r>
            <a:r>
              <a:rPr lang="hr-HR" sz="2000" dirty="0" err="1" smtClean="0"/>
              <a:t>graphical</a:t>
            </a:r>
            <a:r>
              <a:rPr lang="hr-HR" sz="2000" dirty="0" smtClean="0"/>
              <a:t> design </a:t>
            </a:r>
            <a:r>
              <a:rPr lang="hr-HR" sz="2000" dirty="0" err="1" smtClean="0"/>
              <a:t>school</a:t>
            </a:r>
            <a:r>
              <a:rPr lang="hr-HR" sz="2000" dirty="0" smtClean="0"/>
              <a:t>, </a:t>
            </a:r>
            <a:r>
              <a:rPr lang="hr-HR" sz="2000" dirty="0" err="1" smtClean="0"/>
              <a:t>the</a:t>
            </a:r>
            <a:r>
              <a:rPr lang="hr-HR" sz="2000" dirty="0" smtClean="0"/>
              <a:t> </a:t>
            </a:r>
            <a:r>
              <a:rPr lang="hr-HR" sz="2000" dirty="0" err="1" smtClean="0"/>
              <a:t>construction</a:t>
            </a:r>
            <a:r>
              <a:rPr lang="hr-HR" sz="2000" dirty="0" smtClean="0"/>
              <a:t> </a:t>
            </a:r>
            <a:r>
              <a:rPr lang="hr-HR" sz="2000" dirty="0" err="1" smtClean="0"/>
              <a:t>school</a:t>
            </a:r>
            <a:r>
              <a:rPr lang="hr-HR" sz="2000" dirty="0"/>
              <a:t> </a:t>
            </a:r>
            <a:r>
              <a:rPr lang="hr-HR" sz="2000" dirty="0" err="1" smtClean="0"/>
              <a:t>and</a:t>
            </a:r>
            <a:r>
              <a:rPr lang="hr-HR" sz="2000" dirty="0" smtClean="0"/>
              <a:t> </a:t>
            </a:r>
            <a:r>
              <a:rPr lang="hr-HR" sz="2000" dirty="0" err="1" smtClean="0"/>
              <a:t>natural</a:t>
            </a:r>
            <a:r>
              <a:rPr lang="hr-HR" sz="2000" dirty="0"/>
              <a:t> </a:t>
            </a:r>
            <a:r>
              <a:rPr lang="hr-HR" sz="2000" dirty="0" err="1" smtClean="0"/>
              <a:t>sciences</a:t>
            </a:r>
            <a:r>
              <a:rPr lang="hr-HR" sz="2000" dirty="0" smtClean="0"/>
              <a:t> </a:t>
            </a:r>
            <a:r>
              <a:rPr lang="hr-HR" sz="2000" dirty="0" err="1" smtClean="0"/>
              <a:t>school</a:t>
            </a:r>
            <a:r>
              <a:rPr lang="hr-HR" sz="2000" dirty="0" smtClean="0"/>
              <a:t>. 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179900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698500" y="698500"/>
            <a:ext cx="108839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name</a:t>
            </a:r>
            <a:r>
              <a:rPr lang="hr-HR" sz="2800" dirty="0"/>
              <a:t>,</a:t>
            </a:r>
            <a:r>
              <a:rPr lang="hr-HR" sz="2800" dirty="0" smtClean="0"/>
              <a:t> ‘’MIOC’’, </a:t>
            </a:r>
            <a:r>
              <a:rPr lang="hr-HR" sz="2800" dirty="0" err="1" smtClean="0"/>
              <a:t>rougly</a:t>
            </a:r>
            <a:r>
              <a:rPr lang="hr-HR" sz="2800" dirty="0" smtClean="0"/>
              <a:t> </a:t>
            </a:r>
            <a:r>
              <a:rPr lang="hr-HR" sz="2800" dirty="0" err="1" smtClean="0"/>
              <a:t>translates</a:t>
            </a:r>
            <a:r>
              <a:rPr lang="hr-HR" sz="2800" dirty="0" smtClean="0"/>
              <a:t> to </a:t>
            </a:r>
            <a:r>
              <a:rPr lang="hr-HR" sz="2800" dirty="0" err="1" smtClean="0"/>
              <a:t>mathemathicly</a:t>
            </a:r>
            <a:r>
              <a:rPr lang="hr-HR" sz="2800" dirty="0" smtClean="0"/>
              <a:t> </a:t>
            </a:r>
            <a:r>
              <a:rPr lang="hr-HR" sz="2800" dirty="0" err="1" smtClean="0"/>
              <a:t>informatical</a:t>
            </a:r>
            <a:r>
              <a:rPr lang="hr-HR" sz="2800" dirty="0" smtClean="0"/>
              <a:t> </a:t>
            </a:r>
            <a:r>
              <a:rPr lang="hr-HR" sz="2800" dirty="0" err="1" smtClean="0"/>
              <a:t>education</a:t>
            </a:r>
            <a:r>
              <a:rPr lang="hr-HR" sz="2800" dirty="0" smtClean="0"/>
              <a:t> centar. As </a:t>
            </a:r>
            <a:r>
              <a:rPr lang="hr-HR" sz="2800" dirty="0" err="1" smtClean="0"/>
              <a:t>you</a:t>
            </a:r>
            <a:r>
              <a:rPr lang="hr-HR" sz="2800" dirty="0" smtClean="0"/>
              <a:t> </a:t>
            </a:r>
            <a:r>
              <a:rPr lang="hr-HR" sz="2800" dirty="0" err="1" smtClean="0"/>
              <a:t>can</a:t>
            </a:r>
            <a:r>
              <a:rPr lang="hr-HR" sz="2800" dirty="0" smtClean="0"/>
              <a:t> </a:t>
            </a:r>
            <a:r>
              <a:rPr lang="hr-HR" sz="2800" dirty="0" err="1" smtClean="0"/>
              <a:t>see</a:t>
            </a:r>
            <a:r>
              <a:rPr lang="hr-HR" sz="2800" dirty="0" smtClean="0"/>
              <a:t>, </a:t>
            </a:r>
            <a:r>
              <a:rPr lang="hr-HR" sz="2800" dirty="0" err="1" smtClean="0"/>
              <a:t>the</a:t>
            </a:r>
            <a:r>
              <a:rPr lang="hr-HR" sz="2800" dirty="0" smtClean="0"/>
              <a:t> </a:t>
            </a:r>
            <a:r>
              <a:rPr lang="hr-HR" sz="2800" dirty="0" err="1" smtClean="0"/>
              <a:t>school</a:t>
            </a:r>
            <a:r>
              <a:rPr lang="hr-HR" sz="2800" dirty="0" smtClean="0"/>
              <a:t> </a:t>
            </a:r>
            <a:r>
              <a:rPr lang="hr-HR" sz="2800" dirty="0" err="1" smtClean="0"/>
              <a:t>places</a:t>
            </a:r>
            <a:r>
              <a:rPr lang="hr-HR" sz="2800" dirty="0" smtClean="0"/>
              <a:t> </a:t>
            </a:r>
            <a:r>
              <a:rPr lang="hr-HR" sz="2800" dirty="0" err="1" smtClean="0"/>
              <a:t>emphasis</a:t>
            </a:r>
            <a:r>
              <a:rPr lang="hr-HR" sz="2800" dirty="0" smtClean="0"/>
              <a:t> on </a:t>
            </a:r>
            <a:r>
              <a:rPr lang="hr-HR" sz="2800" dirty="0" err="1" smtClean="0"/>
              <a:t>mathemathical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informatical</a:t>
            </a:r>
            <a:r>
              <a:rPr lang="hr-HR" sz="2800" dirty="0" smtClean="0"/>
              <a:t> </a:t>
            </a:r>
            <a:r>
              <a:rPr lang="hr-HR" sz="2800" dirty="0" err="1" smtClean="0"/>
              <a:t>education</a:t>
            </a:r>
            <a:r>
              <a:rPr lang="hr-HR" sz="2800" dirty="0" smtClean="0"/>
              <a:t> but </a:t>
            </a:r>
            <a:r>
              <a:rPr lang="hr-HR" sz="2800" dirty="0" err="1" smtClean="0"/>
              <a:t>it</a:t>
            </a:r>
            <a:r>
              <a:rPr lang="hr-HR" sz="2800" dirty="0"/>
              <a:t> </a:t>
            </a:r>
            <a:r>
              <a:rPr lang="hr-HR" sz="2800" dirty="0" err="1" smtClean="0"/>
              <a:t>still</a:t>
            </a:r>
            <a:r>
              <a:rPr lang="hr-HR" sz="2800" dirty="0" smtClean="0"/>
              <a:t> </a:t>
            </a:r>
            <a:r>
              <a:rPr lang="hr-HR" sz="2800" dirty="0" err="1" smtClean="0"/>
              <a:t>mantains</a:t>
            </a:r>
            <a:r>
              <a:rPr lang="hr-HR" sz="2800" dirty="0" smtClean="0"/>
              <a:t> </a:t>
            </a:r>
            <a:r>
              <a:rPr lang="hr-HR" sz="2800" dirty="0" err="1" smtClean="0"/>
              <a:t>premium</a:t>
            </a:r>
            <a:r>
              <a:rPr lang="hr-HR" sz="2800" dirty="0" smtClean="0"/>
              <a:t> </a:t>
            </a:r>
            <a:r>
              <a:rPr lang="hr-HR" sz="2800" dirty="0" err="1" smtClean="0"/>
              <a:t>levels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education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other</a:t>
            </a:r>
            <a:r>
              <a:rPr lang="hr-HR" sz="2800" dirty="0" smtClean="0"/>
              <a:t> </a:t>
            </a:r>
            <a:r>
              <a:rPr lang="hr-HR" sz="2800" dirty="0" err="1" smtClean="0"/>
              <a:t>subjects</a:t>
            </a:r>
            <a:r>
              <a:rPr lang="hr-HR" sz="2800" dirty="0" smtClean="0"/>
              <a:t> </a:t>
            </a:r>
            <a:r>
              <a:rPr lang="hr-HR" sz="2800" dirty="0" err="1" smtClean="0"/>
              <a:t>too</a:t>
            </a:r>
            <a:r>
              <a:rPr lang="hr-HR" sz="2800" dirty="0" smtClean="0"/>
              <a:t>. </a:t>
            </a:r>
            <a:r>
              <a:rPr lang="hr-HR" sz="2800" dirty="0" err="1" smtClean="0"/>
              <a:t>It’s</a:t>
            </a:r>
            <a:r>
              <a:rPr lang="hr-HR" sz="2800" dirty="0"/>
              <a:t> </a:t>
            </a:r>
            <a:r>
              <a:rPr lang="hr-HR" sz="2800" dirty="0" err="1" smtClean="0"/>
              <a:t>has</a:t>
            </a:r>
            <a:r>
              <a:rPr lang="hr-HR" sz="2800" dirty="0" smtClean="0"/>
              <a:t> a  </a:t>
            </a:r>
            <a:r>
              <a:rPr lang="hr-HR" sz="2800" dirty="0" err="1" smtClean="0"/>
              <a:t>well</a:t>
            </a:r>
            <a:r>
              <a:rPr lang="hr-HR" sz="2800" dirty="0" smtClean="0"/>
              <a:t> </a:t>
            </a:r>
            <a:r>
              <a:rPr lang="hr-HR" sz="2800" dirty="0" err="1" smtClean="0"/>
              <a:t>deserved</a:t>
            </a:r>
            <a:r>
              <a:rPr lang="hr-HR" sz="2800" dirty="0" smtClean="0"/>
              <a:t> </a:t>
            </a:r>
            <a:r>
              <a:rPr lang="hr-HR" sz="2800" dirty="0" err="1" smtClean="0"/>
              <a:t>reputation</a:t>
            </a:r>
            <a:r>
              <a:rPr lang="hr-HR" sz="2800" dirty="0" smtClean="0"/>
              <a:t> for </a:t>
            </a:r>
            <a:r>
              <a:rPr lang="hr-HR" sz="2800" dirty="0" err="1" smtClean="0"/>
              <a:t>being</a:t>
            </a:r>
            <a:r>
              <a:rPr lang="hr-HR" sz="2800" dirty="0" smtClean="0"/>
              <a:t> a </a:t>
            </a:r>
            <a:r>
              <a:rPr lang="hr-HR" sz="2800" dirty="0" err="1" smtClean="0"/>
              <a:t>very</a:t>
            </a:r>
            <a:r>
              <a:rPr lang="hr-HR" sz="2800" dirty="0" smtClean="0"/>
              <a:t> </a:t>
            </a:r>
            <a:r>
              <a:rPr lang="hr-HR" sz="2800" dirty="0" err="1" smtClean="0"/>
              <a:t>challenging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highly</a:t>
            </a:r>
            <a:r>
              <a:rPr lang="hr-HR" sz="2800" dirty="0" smtClean="0"/>
              <a:t> </a:t>
            </a:r>
            <a:r>
              <a:rPr lang="hr-HR" sz="2800" dirty="0" err="1" smtClean="0"/>
              <a:t>successful</a:t>
            </a:r>
            <a:r>
              <a:rPr lang="hr-HR" sz="2800" dirty="0" smtClean="0"/>
              <a:t> </a:t>
            </a:r>
            <a:r>
              <a:rPr lang="hr-HR" sz="2800" dirty="0" err="1" smtClean="0"/>
              <a:t>school</a:t>
            </a:r>
            <a:r>
              <a:rPr lang="hr-HR" sz="2800" dirty="0" smtClean="0"/>
              <a:t>. </a:t>
            </a:r>
            <a:r>
              <a:rPr lang="hr-HR" sz="2800" dirty="0" err="1" smtClean="0"/>
              <a:t>Many</a:t>
            </a:r>
            <a:r>
              <a:rPr lang="hr-HR" sz="2800" dirty="0" smtClean="0"/>
              <a:t> </a:t>
            </a:r>
            <a:r>
              <a:rPr lang="hr-HR" sz="2800" dirty="0" err="1" smtClean="0"/>
              <a:t>of</a:t>
            </a:r>
            <a:r>
              <a:rPr lang="hr-HR" sz="2800" dirty="0" smtClean="0"/>
              <a:t> </a:t>
            </a:r>
            <a:r>
              <a:rPr lang="hr-HR" sz="2800" dirty="0" err="1" smtClean="0"/>
              <a:t>its</a:t>
            </a:r>
            <a:r>
              <a:rPr lang="hr-HR" sz="2800" dirty="0" smtClean="0"/>
              <a:t> </a:t>
            </a:r>
            <a:r>
              <a:rPr lang="hr-HR" sz="2800" dirty="0" err="1" smtClean="0"/>
              <a:t>students</a:t>
            </a:r>
            <a:r>
              <a:rPr lang="hr-HR" sz="2800" dirty="0" smtClean="0"/>
              <a:t> </a:t>
            </a:r>
            <a:r>
              <a:rPr lang="hr-HR" sz="2800" dirty="0" err="1" smtClean="0"/>
              <a:t>continue</a:t>
            </a:r>
            <a:r>
              <a:rPr lang="hr-HR" sz="2800" dirty="0" smtClean="0"/>
              <a:t> </a:t>
            </a:r>
            <a:r>
              <a:rPr lang="hr-HR" sz="2800" dirty="0" err="1" smtClean="0"/>
              <a:t>education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foreign</a:t>
            </a:r>
            <a:r>
              <a:rPr lang="hr-HR" sz="2800" dirty="0" smtClean="0"/>
              <a:t> </a:t>
            </a:r>
            <a:r>
              <a:rPr lang="hr-HR" sz="2800" dirty="0" err="1" smtClean="0"/>
              <a:t>countries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reputable</a:t>
            </a:r>
            <a:r>
              <a:rPr lang="hr-HR" sz="2800" dirty="0" smtClean="0"/>
              <a:t> </a:t>
            </a:r>
            <a:r>
              <a:rPr lang="hr-HR" sz="2800" dirty="0" err="1" smtClean="0"/>
              <a:t>colleges</a:t>
            </a:r>
            <a:r>
              <a:rPr lang="hr-HR" sz="2800" dirty="0" smtClean="0"/>
              <a:t>. </a:t>
            </a:r>
            <a:r>
              <a:rPr lang="hr-HR" sz="2800" dirty="0" err="1" smtClean="0"/>
              <a:t>It</a:t>
            </a:r>
            <a:r>
              <a:rPr lang="hr-HR" sz="2800" dirty="0" smtClean="0"/>
              <a:t> </a:t>
            </a:r>
            <a:r>
              <a:rPr lang="hr-HR" sz="2800" dirty="0" err="1" smtClean="0"/>
              <a:t>also</a:t>
            </a:r>
            <a:r>
              <a:rPr lang="hr-HR" sz="2800" dirty="0" smtClean="0"/>
              <a:t> </a:t>
            </a:r>
            <a:r>
              <a:rPr lang="hr-HR" sz="2800" dirty="0" err="1" smtClean="0"/>
              <a:t>has</a:t>
            </a:r>
            <a:r>
              <a:rPr lang="hr-HR" sz="2800" dirty="0" smtClean="0"/>
              <a:t> </a:t>
            </a:r>
            <a:r>
              <a:rPr lang="hr-HR" sz="2800" dirty="0" err="1" smtClean="0"/>
              <a:t>much</a:t>
            </a:r>
            <a:r>
              <a:rPr lang="hr-HR" sz="2800" dirty="0" smtClean="0"/>
              <a:t> </a:t>
            </a:r>
            <a:r>
              <a:rPr lang="hr-HR" sz="2800" dirty="0" err="1" smtClean="0"/>
              <a:t>success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both</a:t>
            </a:r>
            <a:r>
              <a:rPr lang="hr-HR" sz="2800" dirty="0" smtClean="0"/>
              <a:t> </a:t>
            </a:r>
            <a:r>
              <a:rPr lang="hr-HR" sz="2800" dirty="0" err="1" smtClean="0"/>
              <a:t>school</a:t>
            </a:r>
            <a:r>
              <a:rPr lang="hr-HR" sz="2800" dirty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sport </a:t>
            </a:r>
            <a:r>
              <a:rPr lang="hr-HR" sz="2800" dirty="0" err="1" smtClean="0"/>
              <a:t>competitions</a:t>
            </a:r>
            <a:r>
              <a:rPr lang="hr-HR" sz="2800" dirty="0" smtClean="0"/>
              <a:t> </a:t>
            </a:r>
            <a:r>
              <a:rPr lang="hr-HR" sz="2800" dirty="0" err="1" smtClean="0"/>
              <a:t>and</a:t>
            </a:r>
            <a:r>
              <a:rPr lang="hr-HR" sz="2800" dirty="0" smtClean="0"/>
              <a:t> </a:t>
            </a:r>
            <a:r>
              <a:rPr lang="hr-HR" sz="2800" dirty="0" err="1" smtClean="0"/>
              <a:t>its</a:t>
            </a:r>
            <a:r>
              <a:rPr lang="hr-HR" sz="2800" dirty="0" smtClean="0"/>
              <a:t> </a:t>
            </a:r>
            <a:r>
              <a:rPr lang="hr-HR" sz="2800" dirty="0" err="1" smtClean="0"/>
              <a:t>competitors</a:t>
            </a:r>
            <a:r>
              <a:rPr lang="hr-HR" sz="2800" dirty="0" smtClean="0"/>
              <a:t> </a:t>
            </a:r>
            <a:r>
              <a:rPr lang="hr-HR" sz="2800" dirty="0" err="1" smtClean="0"/>
              <a:t>always</a:t>
            </a:r>
            <a:r>
              <a:rPr lang="hr-HR" sz="2800" dirty="0"/>
              <a:t> </a:t>
            </a:r>
            <a:r>
              <a:rPr lang="hr-HR" sz="2800" dirty="0" err="1" smtClean="0"/>
              <a:t>achieve</a:t>
            </a:r>
            <a:r>
              <a:rPr lang="hr-HR" sz="2800" dirty="0" smtClean="0"/>
              <a:t> </a:t>
            </a:r>
            <a:r>
              <a:rPr lang="hr-HR" sz="2800" dirty="0" err="1" smtClean="0"/>
              <a:t>tremendous</a:t>
            </a:r>
            <a:r>
              <a:rPr lang="hr-HR" sz="2800" dirty="0" smtClean="0"/>
              <a:t> </a:t>
            </a:r>
            <a:r>
              <a:rPr lang="hr-HR" sz="2800" dirty="0" err="1" smtClean="0"/>
              <a:t>results</a:t>
            </a:r>
            <a:r>
              <a:rPr lang="hr-HR" sz="2800" dirty="0" smtClean="0"/>
              <a:t> </a:t>
            </a:r>
            <a:r>
              <a:rPr lang="hr-HR" sz="2800" dirty="0" err="1" smtClean="0"/>
              <a:t>in</a:t>
            </a:r>
            <a:r>
              <a:rPr lang="hr-HR" sz="2800" dirty="0" smtClean="0"/>
              <a:t> </a:t>
            </a:r>
            <a:r>
              <a:rPr lang="hr-HR" sz="2800" dirty="0" err="1" smtClean="0"/>
              <a:t>country</a:t>
            </a:r>
            <a:r>
              <a:rPr lang="hr-HR" sz="2800" dirty="0" smtClean="0"/>
              <a:t> wide </a:t>
            </a:r>
            <a:r>
              <a:rPr lang="hr-HR" sz="2800" dirty="0" err="1" smtClean="0"/>
              <a:t>competitons</a:t>
            </a:r>
            <a:r>
              <a:rPr lang="hr-HR" sz="2800" dirty="0" smtClean="0"/>
              <a:t>.  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327173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54188" y="6578600"/>
            <a:ext cx="45719" cy="76201"/>
          </a:xfrm>
        </p:spPr>
        <p:txBody>
          <a:bodyPr>
            <a:normAutofit fontScale="90000"/>
          </a:bodyPr>
          <a:lstStyle/>
          <a:p>
            <a:endParaRPr lang="hr-HR" sz="100" dirty="0"/>
          </a:p>
        </p:txBody>
      </p:sp>
      <p:pic>
        <p:nvPicPr>
          <p:cNvPr id="2050" name="Picture 2" descr="http://web2.gimnazija-treca-st.skole.hr/upload/gimnazija-treca-st/images/newsimg/198/Image/IMG_622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 bwMode="auto">
          <a:xfrm>
            <a:off x="5183188" y="292100"/>
            <a:ext cx="6731116" cy="556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546100"/>
            <a:ext cx="3932237" cy="5576888"/>
          </a:xfrm>
        </p:spPr>
        <p:txBody>
          <a:bodyPr>
            <a:normAutofit/>
          </a:bodyPr>
          <a:lstStyle/>
          <a:p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school</a:t>
            </a:r>
            <a:r>
              <a:rPr lang="hr-HR" sz="2400" dirty="0" smtClean="0"/>
              <a:t> </a:t>
            </a:r>
            <a:r>
              <a:rPr lang="hr-HR" sz="2400" dirty="0" err="1" smtClean="0"/>
              <a:t>also</a:t>
            </a:r>
            <a:r>
              <a:rPr lang="hr-HR" sz="2400" dirty="0" smtClean="0"/>
              <a:t> </a:t>
            </a:r>
            <a:r>
              <a:rPr lang="hr-HR" sz="2400" dirty="0" err="1" smtClean="0"/>
              <a:t>organizes</a:t>
            </a:r>
            <a:r>
              <a:rPr lang="hr-HR" sz="2400" dirty="0" smtClean="0"/>
              <a:t> </a:t>
            </a:r>
            <a:r>
              <a:rPr lang="hr-HR" sz="2400" dirty="0" err="1" smtClean="0"/>
              <a:t>many</a:t>
            </a:r>
            <a:r>
              <a:rPr lang="hr-HR" sz="2400" dirty="0" smtClean="0"/>
              <a:t> </a:t>
            </a:r>
            <a:r>
              <a:rPr lang="hr-HR" sz="2400" dirty="0" err="1" smtClean="0"/>
              <a:t>manifestations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charity</a:t>
            </a:r>
            <a:r>
              <a:rPr lang="hr-HR" sz="2400" dirty="0" smtClean="0"/>
              <a:t> </a:t>
            </a:r>
            <a:r>
              <a:rPr lang="hr-HR" sz="2400" dirty="0" err="1" smtClean="0"/>
              <a:t>events</a:t>
            </a:r>
            <a:r>
              <a:rPr lang="hr-HR" sz="2400" dirty="0" smtClean="0"/>
              <a:t>. On 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right</a:t>
            </a:r>
            <a:r>
              <a:rPr lang="hr-HR" sz="2400" dirty="0" smtClean="0"/>
              <a:t> </a:t>
            </a:r>
            <a:r>
              <a:rPr lang="hr-HR" sz="2400" dirty="0" err="1" smtClean="0"/>
              <a:t>you</a:t>
            </a:r>
            <a:r>
              <a:rPr lang="hr-HR" sz="2400" dirty="0" smtClean="0"/>
              <a:t> </a:t>
            </a:r>
            <a:r>
              <a:rPr lang="hr-HR" sz="2400" dirty="0" err="1" smtClean="0"/>
              <a:t>can</a:t>
            </a:r>
            <a:r>
              <a:rPr lang="hr-HR" sz="2400" dirty="0" smtClean="0"/>
              <a:t> </a:t>
            </a:r>
            <a:r>
              <a:rPr lang="hr-HR" sz="2400" dirty="0" err="1" smtClean="0"/>
              <a:t>see</a:t>
            </a:r>
            <a:r>
              <a:rPr lang="hr-HR" sz="2400" dirty="0" smtClean="0"/>
              <a:t> ‘’’</a:t>
            </a:r>
            <a:r>
              <a:rPr lang="hr-HR" sz="2400" dirty="0" err="1" smtClean="0"/>
              <a:t>the</a:t>
            </a:r>
            <a:r>
              <a:rPr lang="hr-HR" sz="2400" dirty="0" smtClean="0"/>
              <a:t> </a:t>
            </a:r>
            <a:r>
              <a:rPr lang="hr-HR" sz="2400" dirty="0" err="1" smtClean="0"/>
              <a:t>mask</a:t>
            </a:r>
            <a:r>
              <a:rPr lang="hr-HR" sz="2400" dirty="0" smtClean="0"/>
              <a:t>’’ </a:t>
            </a:r>
            <a:r>
              <a:rPr lang="hr-HR" sz="2400" dirty="0" err="1" smtClean="0"/>
              <a:t>day</a:t>
            </a:r>
            <a:r>
              <a:rPr lang="hr-HR" sz="2400" dirty="0" smtClean="0"/>
              <a:t> at </a:t>
            </a:r>
            <a:r>
              <a:rPr lang="hr-HR" sz="2400" dirty="0" err="1" smtClean="0"/>
              <a:t>our</a:t>
            </a:r>
            <a:r>
              <a:rPr lang="hr-HR" sz="2400" dirty="0" smtClean="0"/>
              <a:t> </a:t>
            </a:r>
            <a:r>
              <a:rPr lang="hr-HR" sz="2400" dirty="0" err="1" smtClean="0"/>
              <a:t>school</a:t>
            </a:r>
            <a:r>
              <a:rPr lang="hr-HR" sz="2400" dirty="0" smtClean="0"/>
              <a:t>. </a:t>
            </a:r>
            <a:r>
              <a:rPr lang="hr-HR" sz="2400" dirty="0" err="1" smtClean="0"/>
              <a:t>It’s</a:t>
            </a:r>
            <a:r>
              <a:rPr lang="hr-HR" sz="2400" dirty="0" smtClean="0"/>
              <a:t> a </a:t>
            </a:r>
            <a:r>
              <a:rPr lang="hr-HR" sz="2400" dirty="0" err="1" smtClean="0"/>
              <a:t>day</a:t>
            </a:r>
            <a:r>
              <a:rPr lang="hr-HR" sz="2400" dirty="0"/>
              <a:t> </a:t>
            </a:r>
            <a:r>
              <a:rPr lang="hr-HR" sz="2400" dirty="0" smtClean="0"/>
              <a:t>on </a:t>
            </a:r>
            <a:r>
              <a:rPr lang="hr-HR" sz="2400" dirty="0" err="1" smtClean="0"/>
              <a:t>which</a:t>
            </a:r>
            <a:r>
              <a:rPr lang="hr-HR" sz="2400" dirty="0" smtClean="0"/>
              <a:t> </a:t>
            </a:r>
            <a:r>
              <a:rPr lang="hr-HR" sz="2400" dirty="0" err="1" smtClean="0"/>
              <a:t>each</a:t>
            </a:r>
            <a:r>
              <a:rPr lang="hr-HR" sz="2400" dirty="0" smtClean="0"/>
              <a:t> </a:t>
            </a:r>
            <a:r>
              <a:rPr lang="hr-HR" sz="2400" dirty="0" err="1" smtClean="0"/>
              <a:t>class</a:t>
            </a:r>
            <a:r>
              <a:rPr lang="hr-HR" sz="2400" dirty="0" smtClean="0"/>
              <a:t> </a:t>
            </a:r>
            <a:r>
              <a:rPr lang="hr-HR" sz="2400" dirty="0" err="1" smtClean="0"/>
              <a:t>dresses</a:t>
            </a:r>
            <a:r>
              <a:rPr lang="hr-HR" sz="2400" dirty="0" smtClean="0"/>
              <a:t> </a:t>
            </a:r>
            <a:r>
              <a:rPr lang="hr-HR" sz="2400" dirty="0" err="1" smtClean="0"/>
              <a:t>up</a:t>
            </a:r>
            <a:r>
              <a:rPr lang="hr-HR" sz="2400" dirty="0" smtClean="0"/>
              <a:t> as </a:t>
            </a:r>
            <a:r>
              <a:rPr lang="hr-HR" sz="2400" dirty="0" err="1" smtClean="0"/>
              <a:t>something</a:t>
            </a:r>
            <a:r>
              <a:rPr lang="hr-HR" sz="2400" dirty="0" smtClean="0"/>
              <a:t> </a:t>
            </a:r>
            <a:r>
              <a:rPr lang="hr-HR" sz="2400" dirty="0" err="1" smtClean="0"/>
              <a:t>and</a:t>
            </a:r>
            <a:r>
              <a:rPr lang="hr-HR" sz="2400" dirty="0" smtClean="0"/>
              <a:t> </a:t>
            </a:r>
            <a:r>
              <a:rPr lang="hr-HR" sz="2400" dirty="0" err="1" smtClean="0"/>
              <a:t>performs</a:t>
            </a:r>
            <a:r>
              <a:rPr lang="hr-HR" sz="2400" dirty="0" smtClean="0"/>
              <a:t> a </a:t>
            </a:r>
            <a:r>
              <a:rPr lang="hr-HR" sz="2400" dirty="0" err="1" smtClean="0"/>
              <a:t>play</a:t>
            </a:r>
            <a:r>
              <a:rPr lang="hr-HR" sz="2400" dirty="0" smtClean="0"/>
              <a:t> </a:t>
            </a:r>
            <a:r>
              <a:rPr lang="hr-HR" sz="2400" dirty="0" err="1" smtClean="0"/>
              <a:t>or</a:t>
            </a:r>
            <a:r>
              <a:rPr lang="hr-HR" sz="2400" dirty="0" smtClean="0"/>
              <a:t> dance.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3408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saussm.webs.com/Split__Croatia_by_C_through_my_I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b="1" dirty="0" smtClean="0">
                <a:solidFill>
                  <a:schemeClr val="bg1"/>
                </a:solidFill>
              </a:rPr>
              <a:t>Split</a:t>
            </a:r>
            <a:endParaRPr lang="hr-H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91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‘’MIOC’’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hr-HR" dirty="0" err="1" smtClean="0"/>
              <a:t>located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city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Split,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second</a:t>
            </a:r>
            <a:r>
              <a:rPr lang="hr-HR" dirty="0" smtClean="0"/>
              <a:t> </a:t>
            </a:r>
            <a:r>
              <a:rPr lang="hr-HR" dirty="0" err="1" smtClean="0"/>
              <a:t>largest</a:t>
            </a:r>
            <a:r>
              <a:rPr lang="hr-HR" dirty="0" smtClean="0"/>
              <a:t> </a:t>
            </a:r>
            <a:r>
              <a:rPr lang="hr-HR" dirty="0" err="1" smtClean="0"/>
              <a:t>city</a:t>
            </a:r>
            <a:r>
              <a:rPr lang="hr-HR" dirty="0" smtClean="0"/>
              <a:t> </a:t>
            </a:r>
            <a:r>
              <a:rPr lang="hr-HR" dirty="0" err="1" smtClean="0"/>
              <a:t>in</a:t>
            </a:r>
            <a:r>
              <a:rPr lang="hr-HR" dirty="0" smtClean="0"/>
              <a:t> Croatia. Split </a:t>
            </a:r>
            <a:r>
              <a:rPr lang="hr-HR" dirty="0" err="1" smtClean="0"/>
              <a:t>is</a:t>
            </a:r>
            <a:r>
              <a:rPr lang="hr-HR" dirty="0" smtClean="0"/>
              <a:t> a </a:t>
            </a:r>
            <a:r>
              <a:rPr lang="hr-HR" dirty="0" err="1" smtClean="0"/>
              <a:t>famous</a:t>
            </a:r>
            <a:r>
              <a:rPr lang="hr-HR" dirty="0" smtClean="0"/>
              <a:t> </a:t>
            </a:r>
            <a:r>
              <a:rPr lang="hr-HR" dirty="0" err="1" smtClean="0"/>
              <a:t>tourist</a:t>
            </a:r>
            <a:r>
              <a:rPr lang="hr-HR" dirty="0" smtClean="0"/>
              <a:t> </a:t>
            </a:r>
            <a:r>
              <a:rPr lang="hr-HR" dirty="0" err="1" smtClean="0"/>
              <a:t>summer</a:t>
            </a:r>
            <a:r>
              <a:rPr lang="hr-HR" dirty="0" smtClean="0"/>
              <a:t> </a:t>
            </a:r>
            <a:r>
              <a:rPr lang="hr-HR" dirty="0" err="1" smtClean="0"/>
              <a:t>destination</a:t>
            </a:r>
            <a:r>
              <a:rPr lang="hr-HR" dirty="0" smtClean="0"/>
              <a:t>. </a:t>
            </a:r>
            <a:r>
              <a:rPr lang="hr-HR" dirty="0" err="1" smtClean="0"/>
              <a:t>It’s</a:t>
            </a:r>
            <a:r>
              <a:rPr lang="hr-HR" dirty="0" smtClean="0"/>
              <a:t> a </a:t>
            </a:r>
            <a:r>
              <a:rPr lang="hr-HR" dirty="0" err="1" smtClean="0"/>
              <a:t>lively</a:t>
            </a:r>
            <a:r>
              <a:rPr lang="hr-HR" dirty="0" smtClean="0"/>
              <a:t> </a:t>
            </a:r>
            <a:r>
              <a:rPr lang="hr-HR" dirty="0" err="1" smtClean="0"/>
              <a:t>and</a:t>
            </a:r>
            <a:r>
              <a:rPr lang="hr-HR" dirty="0" smtClean="0"/>
              <a:t> </a:t>
            </a:r>
            <a:r>
              <a:rPr lang="hr-HR" dirty="0" err="1" smtClean="0"/>
              <a:t>colourful</a:t>
            </a:r>
            <a:r>
              <a:rPr lang="hr-HR" dirty="0" smtClean="0"/>
              <a:t> </a:t>
            </a:r>
            <a:r>
              <a:rPr lang="hr-HR" dirty="0" err="1" smtClean="0"/>
              <a:t>city</a:t>
            </a:r>
            <a:r>
              <a:rPr lang="hr-HR" dirty="0"/>
              <a:t> </a:t>
            </a:r>
            <a:r>
              <a:rPr lang="hr-HR" dirty="0" err="1" smtClean="0"/>
              <a:t>packed</a:t>
            </a:r>
            <a:r>
              <a:rPr lang="hr-HR" dirty="0" smtClean="0"/>
              <a:t> </a:t>
            </a:r>
            <a:r>
              <a:rPr lang="hr-HR" dirty="0" err="1" smtClean="0"/>
              <a:t>with</a:t>
            </a:r>
            <a:r>
              <a:rPr lang="hr-HR" dirty="0" smtClean="0"/>
              <a:t> </a:t>
            </a:r>
            <a:r>
              <a:rPr lang="hr-HR" dirty="0" err="1" smtClean="0"/>
              <a:t>all</a:t>
            </a:r>
            <a:r>
              <a:rPr lang="hr-HR" dirty="0" smtClean="0"/>
              <a:t> </a:t>
            </a:r>
            <a:r>
              <a:rPr lang="hr-HR" dirty="0" err="1" smtClean="0"/>
              <a:t>types</a:t>
            </a:r>
            <a:r>
              <a:rPr lang="hr-HR" dirty="0" smtClean="0"/>
              <a:t> </a:t>
            </a:r>
            <a:r>
              <a:rPr lang="hr-HR" dirty="0" err="1" smtClean="0"/>
              <a:t>of</a:t>
            </a:r>
            <a:r>
              <a:rPr lang="hr-HR" dirty="0" smtClean="0"/>
              <a:t> </a:t>
            </a:r>
            <a:r>
              <a:rPr lang="hr-HR" dirty="0" err="1" smtClean="0"/>
              <a:t>people</a:t>
            </a:r>
            <a:r>
              <a:rPr lang="hr-HR" dirty="0" smtClean="0"/>
              <a:t>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2955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That’s</a:t>
            </a:r>
            <a:r>
              <a:rPr lang="hr-HR" dirty="0" smtClean="0"/>
              <a:t> </a:t>
            </a:r>
            <a:r>
              <a:rPr lang="hr-HR" dirty="0" err="1" smtClean="0"/>
              <a:t>it</a:t>
            </a:r>
            <a:r>
              <a:rPr lang="hr-HR" dirty="0" smtClean="0"/>
              <a:t> for </a:t>
            </a:r>
            <a:r>
              <a:rPr lang="hr-HR" dirty="0" err="1" smtClean="0"/>
              <a:t>now</a:t>
            </a:r>
            <a:r>
              <a:rPr lang="hr-HR" dirty="0" smtClean="0"/>
              <a:t>!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In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next</a:t>
            </a:r>
            <a:r>
              <a:rPr lang="hr-HR" dirty="0" smtClean="0"/>
              <a:t> </a:t>
            </a:r>
            <a:r>
              <a:rPr lang="hr-HR" dirty="0" err="1" smtClean="0"/>
              <a:t>presentation</a:t>
            </a:r>
            <a:r>
              <a:rPr lang="hr-HR" dirty="0" smtClean="0"/>
              <a:t> I </a:t>
            </a:r>
            <a:r>
              <a:rPr lang="hr-HR" dirty="0" err="1" smtClean="0"/>
              <a:t>look</a:t>
            </a:r>
            <a:r>
              <a:rPr lang="hr-HR" dirty="0" smtClean="0"/>
              <a:t> </a:t>
            </a:r>
            <a:r>
              <a:rPr lang="hr-HR" dirty="0" err="1" smtClean="0"/>
              <a:t>forward</a:t>
            </a:r>
            <a:r>
              <a:rPr lang="hr-HR" dirty="0" smtClean="0"/>
              <a:t> to </a:t>
            </a:r>
            <a:r>
              <a:rPr lang="hr-HR" dirty="0" err="1" smtClean="0"/>
              <a:t>introducing</a:t>
            </a:r>
            <a:r>
              <a:rPr lang="hr-HR" dirty="0" smtClean="0"/>
              <a:t> </a:t>
            </a:r>
            <a:r>
              <a:rPr lang="hr-HR" dirty="0" err="1" smtClean="0"/>
              <a:t>you</a:t>
            </a:r>
            <a:r>
              <a:rPr lang="hr-HR" dirty="0" smtClean="0"/>
              <a:t> to </a:t>
            </a:r>
            <a:r>
              <a:rPr lang="hr-HR" dirty="0" err="1" smtClean="0"/>
              <a:t>my</a:t>
            </a:r>
            <a:r>
              <a:rPr lang="hr-HR" dirty="0" smtClean="0"/>
              <a:t> </a:t>
            </a:r>
            <a:r>
              <a:rPr lang="hr-HR" dirty="0" err="1" smtClean="0"/>
              <a:t>class</a:t>
            </a:r>
            <a:r>
              <a:rPr lang="hr-HR" dirty="0" smtClean="0"/>
              <a:t>. </a:t>
            </a: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MADE BY: </a:t>
            </a:r>
            <a:r>
              <a:rPr lang="hr-HR" smtClean="0"/>
              <a:t>Bruno Pleština, 1.a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2284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4482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ski">
  <a:themeElements>
    <a:clrScheme name="Organski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ski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ski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58</TotalTime>
  <Words>303</Words>
  <Application>Microsoft Office PowerPoint</Application>
  <PresentationFormat>Široki zaslon</PresentationFormat>
  <Paragraphs>14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2" baseType="lpstr">
      <vt:lpstr>Arial</vt:lpstr>
      <vt:lpstr>Garamond</vt:lpstr>
      <vt:lpstr>Organski</vt:lpstr>
      <vt:lpstr>III. Grammar school introduction</vt:lpstr>
      <vt:lpstr>PowerPointova prezentacija</vt:lpstr>
      <vt:lpstr>PowerPointova prezentacija</vt:lpstr>
      <vt:lpstr>PowerPointova prezentacija</vt:lpstr>
      <vt:lpstr>PowerPointova prezentacija</vt:lpstr>
      <vt:lpstr>Split</vt:lpstr>
      <vt:lpstr>PowerPointova prezentacija</vt:lpstr>
      <vt:lpstr>That’s it for now!</vt:lpstr>
      <vt:lpstr>PowerPointova prezentacija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III. Gymnasium introduction</dc:title>
  <dc:creator>Bruno Pleština</dc:creator>
  <cp:lastModifiedBy>Bruno Pleština</cp:lastModifiedBy>
  <cp:revision>8</cp:revision>
  <dcterms:created xsi:type="dcterms:W3CDTF">2016-02-25T13:06:54Z</dcterms:created>
  <dcterms:modified xsi:type="dcterms:W3CDTF">2016-02-25T15:02:45Z</dcterms:modified>
</cp:coreProperties>
</file>